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301" r:id="rId3"/>
    <p:sldId id="257" r:id="rId4"/>
    <p:sldId id="258" r:id="rId5"/>
    <p:sldId id="262" r:id="rId6"/>
    <p:sldId id="289" r:id="rId7"/>
    <p:sldId id="264" r:id="rId8"/>
    <p:sldId id="263" r:id="rId9"/>
    <p:sldId id="265" r:id="rId10"/>
    <p:sldId id="259" r:id="rId11"/>
    <p:sldId id="296" r:id="rId12"/>
    <p:sldId id="297" r:id="rId13"/>
    <p:sldId id="298" r:id="rId14"/>
    <p:sldId id="269" r:id="rId15"/>
    <p:sldId id="270" r:id="rId16"/>
    <p:sldId id="261" r:id="rId17"/>
    <p:sldId id="271" r:id="rId18"/>
    <p:sldId id="267" r:id="rId19"/>
    <p:sldId id="268" r:id="rId20"/>
    <p:sldId id="260" r:id="rId21"/>
    <p:sldId id="266" r:id="rId22"/>
    <p:sldId id="272" r:id="rId23"/>
    <p:sldId id="273" r:id="rId24"/>
    <p:sldId id="275" r:id="rId25"/>
    <p:sldId id="276" r:id="rId26"/>
    <p:sldId id="274" r:id="rId27"/>
    <p:sldId id="278" r:id="rId28"/>
    <p:sldId id="280" r:id="rId29"/>
    <p:sldId id="279" r:id="rId30"/>
    <p:sldId id="281" r:id="rId31"/>
    <p:sldId id="282" r:id="rId32"/>
    <p:sldId id="283" r:id="rId33"/>
    <p:sldId id="284" r:id="rId34"/>
    <p:sldId id="285" r:id="rId35"/>
    <p:sldId id="290" r:id="rId36"/>
    <p:sldId id="291" r:id="rId37"/>
    <p:sldId id="292" r:id="rId38"/>
    <p:sldId id="293" r:id="rId39"/>
    <p:sldId id="294" r:id="rId40"/>
    <p:sldId id="295" r:id="rId41"/>
    <p:sldId id="288" r:id="rId42"/>
    <p:sldId id="299" r:id="rId43"/>
    <p:sldId id="300" r:id="rId4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Sekcja domyślna" id="{CD7D5439-CE60-4A27-9E39-860DFE5E7ABC}">
          <p14:sldIdLst>
            <p14:sldId id="256"/>
            <p14:sldId id="257"/>
            <p14:sldId id="258"/>
            <p14:sldId id="262"/>
            <p14:sldId id="289"/>
            <p14:sldId id="264"/>
            <p14:sldId id="263"/>
            <p14:sldId id="265"/>
            <p14:sldId id="259"/>
            <p14:sldId id="296"/>
            <p14:sldId id="297"/>
            <p14:sldId id="298"/>
            <p14:sldId id="269"/>
            <p14:sldId id="270"/>
            <p14:sldId id="261"/>
            <p14:sldId id="271"/>
            <p14:sldId id="267"/>
            <p14:sldId id="268"/>
            <p14:sldId id="260"/>
            <p14:sldId id="266"/>
            <p14:sldId id="272"/>
            <p14:sldId id="273"/>
            <p14:sldId id="275"/>
            <p14:sldId id="276"/>
            <p14:sldId id="274"/>
            <p14:sldId id="278"/>
            <p14:sldId id="280"/>
            <p14:sldId id="279"/>
            <p14:sldId id="281"/>
            <p14:sldId id="282"/>
            <p14:sldId id="283"/>
            <p14:sldId id="284"/>
            <p14:sldId id="285"/>
            <p14:sldId id="290"/>
            <p14:sldId id="291"/>
            <p14:sldId id="292"/>
            <p14:sldId id="293"/>
            <p14:sldId id="294"/>
            <p14:sldId id="295"/>
            <p14:sldId id="288"/>
            <p14:sldId id="299"/>
            <p14:sldId id="30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4660"/>
  </p:normalViewPr>
  <p:slideViewPr>
    <p:cSldViewPr snapToGrid="0">
      <p:cViewPr>
        <p:scale>
          <a:sx n="100" d="100"/>
          <a:sy n="100" d="100"/>
        </p:scale>
        <p:origin x="-258" y="-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64829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442027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82626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38670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457051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13473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17641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91708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4583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749642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76407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39138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6603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439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915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53354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71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E2D83F4-AE34-43F0-BC64-3AF0F0ABBE16}" type="datetimeFigureOut">
              <a:rPr lang="pl-PL" smtClean="0"/>
              <a:pPr/>
              <a:t>2014-02-25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E44B59A-C5B6-46FF-B8F0-B64608E98DD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6144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https://scontent-b-ams.xx.fbcdn.net/hphotos-frc3/484558_104865709662574_63770157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525512"/>
            <a:ext cx="3762375" cy="3379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Obraz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" y="3897312"/>
            <a:ext cx="7705724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Obraz 2" descr="logoZST_akcep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0551" y="526989"/>
            <a:ext cx="3962400" cy="338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160945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4981" y="2339692"/>
            <a:ext cx="6798734" cy="1303867"/>
          </a:xfrm>
        </p:spPr>
        <p:txBody>
          <a:bodyPr/>
          <a:lstStyle/>
          <a:p>
            <a:r>
              <a:rPr lang="pl-PL" dirty="0" smtClean="0"/>
              <a:t>Praktyki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2144820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ZDJECIA\PORTUGALIA\Boss\part2\PB26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1814" y="0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Identyfikacja stylów stosowanych w meblarstwie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ZDJECIA\PORTUGALIA\Boss\part2\PB26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38841" y="0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tx1"/>
                </a:solidFill>
              </a:rPr>
              <a:t>Identyfikacja stylów stosowanych w meblarstwie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ZDJECIA\PORTUGALIA\Boss\part2\PB26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86"/>
            <a:ext cx="9144000" cy="6842014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2633" y="0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Identyfikacja stylów stosowanych w meblarstwie</a:t>
            </a:r>
            <a:endParaRPr lang="pl-PL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0877" y="0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Rozpoznawanie wad oraz uszkodzeń materiału.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8049584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14608" y="0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Określenie sposobu naprawy i renowacji.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8845436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6866" y="0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Kwalifikacja wyrobów stolarskich do naprawy i renowacji.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7836945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b-ams.xx.fbcdn.net/hphotos-frc3/1468577_528116537284921_184377537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-5552"/>
            <a:ext cx="9144000" cy="6863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5266" y="5554133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FF00"/>
                </a:solidFill>
              </a:rPr>
              <a:t>Ustalenie zakresu napraw, renowacji i konserwacji.</a:t>
            </a:r>
            <a:endParaRPr lang="pl-P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2967823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5266" y="5554133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Dobór techniki, materiałów i narzędzi.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4077143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5266" y="5554133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Dobór techniki, materiałów i narzędzi.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9211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0616" y="886762"/>
            <a:ext cx="6798734" cy="1303867"/>
          </a:xfrm>
        </p:spPr>
        <p:txBody>
          <a:bodyPr>
            <a:normAutofit fontScale="90000"/>
          </a:bodyPr>
          <a:lstStyle/>
          <a:p>
            <a:pPr algn="l"/>
            <a:r>
              <a:rPr lang="pl-PL" sz="2000" b="1" dirty="0" err="1" smtClean="0"/>
              <a:t>Barcelos</a:t>
            </a:r>
            <a:r>
              <a:rPr lang="pl-PL" sz="2000" dirty="0" smtClean="0"/>
              <a:t> to miasto w północno-zachodniej Portugalii, położone nad rzeką </a:t>
            </a:r>
            <a:r>
              <a:rPr lang="pl-PL" sz="2000" b="1" dirty="0" err="1" smtClean="0"/>
              <a:t>Cavado</a:t>
            </a:r>
            <a:r>
              <a:rPr lang="pl-PL" sz="2000" dirty="0" smtClean="0"/>
              <a:t> w odległości około 15 km od Bragi. W starożytności w miejscu obecnego miasta znajdowała się </a:t>
            </a:r>
            <a:r>
              <a:rPr lang="pl-PL" sz="2000" b="1" dirty="0" smtClean="0"/>
              <a:t>rzymska osada</a:t>
            </a:r>
            <a:r>
              <a:rPr lang="pl-PL" sz="2000" dirty="0" smtClean="0"/>
              <a:t>, która w późniejszych wiekach przekształciła się w ważny ośrodek miejski. W XV wieku </a:t>
            </a:r>
            <a:r>
              <a:rPr lang="pl-PL" sz="2000" dirty="0" err="1" smtClean="0"/>
              <a:t>Barcelos</a:t>
            </a:r>
            <a:r>
              <a:rPr lang="pl-PL" sz="2000" dirty="0" smtClean="0"/>
              <a:t> stanowiło siedzibę pierwszego </a:t>
            </a:r>
            <a:r>
              <a:rPr lang="pl-PL" sz="2000" b="1" dirty="0" smtClean="0"/>
              <a:t>księcia </a:t>
            </a:r>
            <a:r>
              <a:rPr lang="pl-PL" sz="2000" b="1" dirty="0" err="1" smtClean="0"/>
              <a:t>Bragança</a:t>
            </a:r>
            <a:r>
              <a:rPr lang="pl-PL" sz="2000" dirty="0" smtClean="0"/>
              <a:t>.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6765" y="2413935"/>
            <a:ext cx="2861735" cy="3567765"/>
          </a:xfrm>
        </p:spPr>
        <p:txBody>
          <a:bodyPr>
            <a:noAutofit/>
          </a:bodyPr>
          <a:lstStyle/>
          <a:p>
            <a:r>
              <a:rPr lang="pl-PL" sz="1800" dirty="0" smtClean="0">
                <a:latin typeface="+mj-lt"/>
              </a:rPr>
              <a:t>Głównym symbolem miasta (jak i zarazem całej Portugalii) jest spotykany tu na każdym kroku </a:t>
            </a:r>
            <a:r>
              <a:rPr lang="pl-PL" sz="1800" dirty="0" err="1" smtClean="0">
                <a:latin typeface="+mj-lt"/>
              </a:rPr>
              <a:t>ceramiczny</a:t>
            </a:r>
            <a:r>
              <a:rPr lang="pl-PL" sz="1800" b="1" dirty="0" err="1" smtClean="0">
                <a:latin typeface="+mj-lt"/>
              </a:rPr>
              <a:t>kogucik</a:t>
            </a:r>
            <a:r>
              <a:rPr lang="pl-PL" sz="1800" dirty="0" smtClean="0">
                <a:latin typeface="+mj-lt"/>
              </a:rPr>
              <a:t> (</a:t>
            </a:r>
            <a:r>
              <a:rPr lang="pl-PL" sz="1800" b="1" dirty="0" smtClean="0">
                <a:latin typeface="+mj-lt"/>
              </a:rPr>
              <a:t>Galo de </a:t>
            </a:r>
            <a:r>
              <a:rPr lang="pl-PL" sz="1800" b="1" dirty="0" err="1" smtClean="0">
                <a:latin typeface="+mj-lt"/>
              </a:rPr>
              <a:t>Barcelos</a:t>
            </a:r>
            <a:r>
              <a:rPr lang="pl-PL" sz="1800" dirty="0" smtClean="0">
                <a:latin typeface="+mj-lt"/>
              </a:rPr>
              <a:t>). Związana z nim jest legenda opowiadająca historię przybyłego do </a:t>
            </a:r>
            <a:r>
              <a:rPr lang="pl-PL" sz="1800" dirty="0" err="1" smtClean="0">
                <a:latin typeface="+mj-lt"/>
              </a:rPr>
              <a:t>Barcelos</a:t>
            </a:r>
            <a:r>
              <a:rPr lang="pl-PL" sz="1800" dirty="0" smtClean="0">
                <a:latin typeface="+mj-lt"/>
              </a:rPr>
              <a:t> pewnego niesłusznie oskarżonego i skazanego na karę śmierci </a:t>
            </a:r>
            <a:r>
              <a:rPr lang="pl-PL" sz="1800" b="1" dirty="0" smtClean="0">
                <a:latin typeface="+mj-lt"/>
              </a:rPr>
              <a:t>galicyjskiego pielgrzyma</a:t>
            </a:r>
            <a:r>
              <a:rPr lang="pl-PL" sz="1800" dirty="0" smtClean="0">
                <a:latin typeface="+mj-lt"/>
              </a:rPr>
              <a:t>.</a:t>
            </a:r>
            <a:endParaRPr lang="pl-PL" sz="1800" dirty="0">
              <a:latin typeface="+mj-lt"/>
            </a:endParaRPr>
          </a:p>
        </p:txBody>
      </p:sp>
      <p:pic>
        <p:nvPicPr>
          <p:cNvPr id="1026" name="Picture 2" descr="http://portugalm.com/wp-content/uploads/2011/04/Lenda-do-Galo-de-Barcel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1800" y="2508247"/>
            <a:ext cx="3578225" cy="35782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26971" y="0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Wykonywanie naprawy, renowacji i konserwacji wyrobów.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15791398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5266" y="5554133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Ocena jakości wykonanej naprawy i renowacji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8157215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9282" y="2392444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Było trochę roboty no to teraz czas na zwiedzanie.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39818895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content-a-ams.xx.fbcdn.net/hphotos-frc1/1000370_515591381872078_12147685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6798734" cy="130386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Park Krajobrazowy.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924045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665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020237"/>
            <a:ext cx="4852459" cy="130386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Park Krajobrazowy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6951841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6798734" cy="130386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Park Krajobrazowy.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5008918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66" y="0"/>
            <a:ext cx="9171665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5432425" cy="1303867"/>
          </a:xfrm>
        </p:spPr>
        <p:txBody>
          <a:bodyPr/>
          <a:lstStyle/>
          <a:p>
            <a:r>
              <a:rPr lang="pl-PL" dirty="0" smtClean="0"/>
              <a:t>Hiszpania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90958805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6798734" cy="130386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Kościół w centrum.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932560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14875" y="82101"/>
            <a:ext cx="4265008" cy="130386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Dom Kultury.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6308766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6798734" cy="1303867"/>
          </a:xfrm>
        </p:spPr>
        <p:txBody>
          <a:bodyPr/>
          <a:lstStyle/>
          <a:p>
            <a:r>
              <a:rPr lang="pl-PL" dirty="0" smtClean="0"/>
              <a:t>Dom kultury.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892301730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24.11.2013r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Wyjazd grupy Polskiej ze szkoły ZST nr 9 w Białymstoku im. Gen. Władysława Andersa do Portugalii</a:t>
            </a:r>
            <a:endParaRPr lang="pl-PL" b="1" dirty="0"/>
          </a:p>
        </p:txBody>
      </p:sp>
    </p:spTree>
    <p:extLst>
      <p:ext uri="{BB962C8B-B14F-4D97-AF65-F5344CB8AC3E}">
        <p14:creationId xmlns="" xmlns:p14="http://schemas.microsoft.com/office/powerpoint/2010/main" val="324130584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6798734" cy="1303867"/>
          </a:xfrm>
        </p:spPr>
        <p:txBody>
          <a:bodyPr/>
          <a:lstStyle/>
          <a:p>
            <a:r>
              <a:rPr lang="pl-PL" dirty="0" smtClean="0"/>
              <a:t>Wyprawa nad rzekę.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729854714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360"/>
          </a:xfrm>
        </p:spPr>
      </p:pic>
    </p:spTree>
    <p:extLst>
      <p:ext uri="{BB962C8B-B14F-4D97-AF65-F5344CB8AC3E}">
        <p14:creationId xmlns="" xmlns:p14="http://schemas.microsoft.com/office/powerpoint/2010/main" val="2747237422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4" y="0"/>
            <a:ext cx="9160933" cy="6870701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554133"/>
            <a:ext cx="6798734" cy="130386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Kościół w Bradze.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461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9716" y="0"/>
            <a:ext cx="6798734" cy="1303867"/>
          </a:xfrm>
        </p:spPr>
        <p:txBody>
          <a:bodyPr/>
          <a:lstStyle/>
          <a:p>
            <a:r>
              <a:rPr lang="pl-PL" dirty="0" smtClean="0"/>
              <a:t>Bom </a:t>
            </a:r>
            <a:r>
              <a:rPr lang="pl-PL" dirty="0" err="1" smtClean="0"/>
              <a:t>Jesus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4222910695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5266" y="5554133"/>
            <a:ext cx="6798734" cy="130386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Bom </a:t>
            </a:r>
            <a:r>
              <a:rPr lang="pl-PL" dirty="0" err="1" smtClean="0">
                <a:solidFill>
                  <a:schemeClr val="bg1"/>
                </a:solidFill>
              </a:rPr>
              <a:t>Jesus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  <p:cxnSp>
        <p:nvCxnSpPr>
          <p:cNvPr id="9" name="Łącznik prosty ze strzałką 8"/>
          <p:cNvCxnSpPr/>
          <p:nvPr/>
        </p:nvCxnSpPr>
        <p:spPr>
          <a:xfrm>
            <a:off x="3908121" y="2204581"/>
            <a:ext cx="901874" cy="14530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1360923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6762" y="2368356"/>
            <a:ext cx="6798734" cy="1303867"/>
          </a:xfrm>
        </p:spPr>
        <p:txBody>
          <a:bodyPr/>
          <a:lstStyle/>
          <a:p>
            <a:r>
              <a:rPr lang="pl-PL" dirty="0" smtClean="0"/>
              <a:t>A wolny czas spędzaliśmy tak…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CIM\Camera\20131212_170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6675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6791" y="0"/>
            <a:ext cx="3633259" cy="130386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Karaoke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D:\DCIM\Camera\20131211_2018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D:\DCIM\Camera\20131212_085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D:\DCIM\Camera\20131211_200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 descr="https://scontent-b-ams.xx.fbcdn.net/hphotos-prn1/935605_516917835072766_82567402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-34124"/>
            <a:ext cx="9144000" cy="6892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49449961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ZDJECIA\PORTUGALIA\Boss\part3\bart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" y="5363308"/>
            <a:ext cx="3912577" cy="1494691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Bramka dekady.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15.12.2013r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b="1" dirty="0" smtClean="0"/>
              <a:t>Powrót grupy Polskiej ze szkoły ZST nr 9 w Białymstoku im. Gen. Władysława Andersa z Portugalii</a:t>
            </a:r>
          </a:p>
          <a:p>
            <a:endParaRPr lang="pl-PL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D:\ZDJECIA\PORTUGALIA\DCIM\Camera\20131215_101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6866" y="2393263"/>
            <a:ext cx="6798734" cy="1303867"/>
          </a:xfrm>
        </p:spPr>
        <p:txBody>
          <a:bodyPr/>
          <a:lstStyle/>
          <a:p>
            <a:r>
              <a:rPr lang="pl-PL" dirty="0" smtClean="0"/>
              <a:t>Dziękujemy za uwagę.</a:t>
            </a:r>
            <a:endParaRPr lang="pl-PL" dirty="0"/>
          </a:p>
        </p:txBody>
      </p:sp>
      <p:sp>
        <p:nvSpPr>
          <p:cNvPr id="5" name="Uśmiechnięta buźka 4"/>
          <p:cNvSpPr/>
          <p:nvPr/>
        </p:nvSpPr>
        <p:spPr>
          <a:xfrm>
            <a:off x="3329940" y="3429000"/>
            <a:ext cx="1767840" cy="1737360"/>
          </a:xfrm>
          <a:prstGeom prst="smileyFac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Błyskawica 5"/>
          <p:cNvSpPr/>
          <p:nvPr/>
        </p:nvSpPr>
        <p:spPr>
          <a:xfrm>
            <a:off x="2484120" y="3482340"/>
            <a:ext cx="91440" cy="45720"/>
          </a:xfrm>
          <a:prstGeom prst="lightningBol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chemat blokowy: pamięć o dostępie bezpośrednim 6"/>
          <p:cNvSpPr/>
          <p:nvPr/>
        </p:nvSpPr>
        <p:spPr>
          <a:xfrm>
            <a:off x="4162425" y="4333875"/>
            <a:ext cx="95250" cy="45719"/>
          </a:xfrm>
          <a:prstGeom prst="flowChartMagneticDrum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Nasi opiekunowie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Krzysztof </a:t>
            </a:r>
            <a:r>
              <a:rPr lang="pl-PL" b="1" dirty="0" err="1" smtClean="0"/>
              <a:t>Szulęcki</a:t>
            </a:r>
            <a:endParaRPr lang="pl-PL" b="1" dirty="0" smtClean="0"/>
          </a:p>
          <a:p>
            <a:r>
              <a:rPr lang="pl-PL" b="1" dirty="0" smtClean="0"/>
              <a:t>Elsa </a:t>
            </a:r>
            <a:r>
              <a:rPr lang="pl-PL" b="1" dirty="0" err="1" smtClean="0"/>
              <a:t>Freitas</a:t>
            </a:r>
            <a:endParaRPr lang="pl-PL" b="1" dirty="0" smtClean="0"/>
          </a:p>
          <a:p>
            <a:r>
              <a:rPr lang="pl-PL" b="1" dirty="0" smtClean="0"/>
              <a:t>Luis Miguel </a:t>
            </a:r>
            <a:r>
              <a:rPr lang="pl-PL" b="1" dirty="0" err="1" smtClean="0"/>
              <a:t>Carvalho</a:t>
            </a:r>
            <a:endParaRPr lang="pl-PL" b="1" dirty="0" smtClean="0"/>
          </a:p>
          <a:p>
            <a:r>
              <a:rPr lang="pl-PL" b="1" dirty="0" smtClean="0"/>
              <a:t>Francesco </a:t>
            </a:r>
            <a:r>
              <a:rPr lang="pl-PL" b="1" dirty="0" err="1" smtClean="0"/>
              <a:t>Gugliotta</a:t>
            </a:r>
            <a:endParaRPr lang="pl-PL" b="1" dirty="0"/>
          </a:p>
        </p:txBody>
      </p:sp>
    </p:spTree>
    <p:extLst>
      <p:ext uri="{BB962C8B-B14F-4D97-AF65-F5344CB8AC3E}">
        <p14:creationId xmlns="" xmlns:p14="http://schemas.microsoft.com/office/powerpoint/2010/main" val="253483582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91250" y="2477437"/>
            <a:ext cx="2162176" cy="1303867"/>
          </a:xfrm>
        </p:spPr>
        <p:txBody>
          <a:bodyPr>
            <a:noAutofit/>
          </a:bodyPr>
          <a:lstStyle/>
          <a:p>
            <a:r>
              <a:rPr lang="pl-PL" sz="2800" dirty="0" smtClean="0">
                <a:latin typeface="Arial Black" pitchFamily="34" charset="0"/>
              </a:rPr>
              <a:t>Krzysztof </a:t>
            </a:r>
            <a:r>
              <a:rPr lang="pl-PL" sz="2800" dirty="0" err="1" smtClean="0">
                <a:latin typeface="Arial Black" pitchFamily="34" charset="0"/>
              </a:rPr>
              <a:t>Szulęcki</a:t>
            </a:r>
            <a:endParaRPr lang="pl-PL" sz="2800" dirty="0">
              <a:latin typeface="Arial Black" pitchFamily="34" charset="0"/>
            </a:endParaRPr>
          </a:p>
        </p:txBody>
      </p:sp>
      <p:pic>
        <p:nvPicPr>
          <p:cNvPr id="1026" name="Picture 2" descr="D:\DCIM\Camera\20131212_122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38175"/>
            <a:ext cx="5543550" cy="549592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29324" y="2534587"/>
            <a:ext cx="1933575" cy="1303867"/>
          </a:xfrm>
        </p:spPr>
        <p:txBody>
          <a:bodyPr>
            <a:normAutofit/>
          </a:bodyPr>
          <a:lstStyle/>
          <a:p>
            <a:r>
              <a:rPr lang="pl-PL" sz="2800" dirty="0" smtClean="0">
                <a:latin typeface="Arial Black" pitchFamily="34" charset="0"/>
              </a:rPr>
              <a:t>Elsa </a:t>
            </a:r>
            <a:r>
              <a:rPr lang="pl-PL" sz="2800" dirty="0" err="1" smtClean="0">
                <a:latin typeface="Arial Black" pitchFamily="34" charset="0"/>
              </a:rPr>
              <a:t>Freitas</a:t>
            </a:r>
            <a:endParaRPr lang="pl-PL" sz="2800" dirty="0">
              <a:latin typeface="Arial Black" pitchFamily="34" charset="0"/>
            </a:endParaRPr>
          </a:p>
        </p:txBody>
      </p:sp>
      <p:pic>
        <p:nvPicPr>
          <p:cNvPr id="14" name="Symbol zastępczy zawartości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8" y="695325"/>
            <a:ext cx="5486402" cy="5448300"/>
          </a:xfrm>
        </p:spPr>
      </p:pic>
    </p:spTree>
    <p:extLst>
      <p:ext uri="{BB962C8B-B14F-4D97-AF65-F5344CB8AC3E}">
        <p14:creationId xmlns="" xmlns:p14="http://schemas.microsoft.com/office/powerpoint/2010/main" val="647888927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81725" y="2753662"/>
            <a:ext cx="2314575" cy="1303867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latin typeface="Arial Black" pitchFamily="34" charset="0"/>
              </a:rPr>
              <a:t>Luis Miguel </a:t>
            </a:r>
            <a:r>
              <a:rPr lang="pl-PL" sz="3100" b="1" dirty="0" err="1" smtClean="0">
                <a:latin typeface="Arial Black" pitchFamily="34" charset="0"/>
              </a:rPr>
              <a:t>Carvalho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5122" name="Picture 2" descr="https://scontent-a-ams.xx.fbcdn.net/hphotos-frc3/1424434_498967490201134_671066340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6" y="666751"/>
            <a:ext cx="5600700" cy="5467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82584266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81725" y="2039287"/>
            <a:ext cx="2470149" cy="2380313"/>
          </a:xfrm>
        </p:spPr>
        <p:txBody>
          <a:bodyPr>
            <a:normAutofit/>
          </a:bodyPr>
          <a:lstStyle/>
          <a:p>
            <a:r>
              <a:rPr lang="pl-PL" sz="3100" b="1" dirty="0" smtClean="0">
                <a:latin typeface="Arial Black" pitchFamily="34" charset="0"/>
              </a:rPr>
              <a:t>Francesco </a:t>
            </a:r>
            <a:r>
              <a:rPr lang="pl-PL" sz="3100" b="1" dirty="0" err="1" smtClean="0">
                <a:latin typeface="Arial Black" pitchFamily="34" charset="0"/>
              </a:rPr>
              <a:t>Gugliotta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657225"/>
            <a:ext cx="5572125" cy="5495925"/>
          </a:xfrm>
        </p:spPr>
      </p:pic>
    </p:spTree>
    <p:extLst>
      <p:ext uri="{BB962C8B-B14F-4D97-AF65-F5344CB8AC3E}">
        <p14:creationId xmlns="" xmlns:p14="http://schemas.microsoft.com/office/powerpoint/2010/main" val="2861987374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195</TotalTime>
  <Words>187</Words>
  <Application>Microsoft Office PowerPoint</Application>
  <PresentationFormat>Pokaz na ekranie (4:3)</PresentationFormat>
  <Paragraphs>43</Paragraphs>
  <Slides>43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Organiczny</vt:lpstr>
      <vt:lpstr>Slajd 1</vt:lpstr>
      <vt:lpstr>Barcelos to miasto w północno-zachodniej Portugalii, położone nad rzeką Cavado w odległości około 15 km od Bragi. W starożytności w miejscu obecnego miasta znajdowała się rzymska osada, która w późniejszych wiekach przekształciła się w ważny ośrodek miejski. W XV wieku Barcelos stanowiło siedzibę pierwszego księcia Bragança.</vt:lpstr>
      <vt:lpstr>24.11.2013r</vt:lpstr>
      <vt:lpstr>Slajd 4</vt:lpstr>
      <vt:lpstr>Nasi opiekunowie</vt:lpstr>
      <vt:lpstr>Krzysztof Szulęcki</vt:lpstr>
      <vt:lpstr>Elsa Freitas</vt:lpstr>
      <vt:lpstr>Luis Miguel Carvalho </vt:lpstr>
      <vt:lpstr>Francesco Gugliotta </vt:lpstr>
      <vt:lpstr>Praktyki</vt:lpstr>
      <vt:lpstr>Identyfikacja stylów stosowanych w meblarstwie</vt:lpstr>
      <vt:lpstr>Identyfikacja stylów stosowanych w meblarstwie</vt:lpstr>
      <vt:lpstr>Identyfikacja stylów stosowanych w meblarstwie</vt:lpstr>
      <vt:lpstr>Rozpoznawanie wad oraz uszkodzeń materiału.</vt:lpstr>
      <vt:lpstr>Określenie sposobu naprawy i renowacji.</vt:lpstr>
      <vt:lpstr>Kwalifikacja wyrobów stolarskich do naprawy i renowacji.</vt:lpstr>
      <vt:lpstr>Ustalenie zakresu napraw, renowacji i konserwacji.</vt:lpstr>
      <vt:lpstr>Dobór techniki, materiałów i narzędzi.</vt:lpstr>
      <vt:lpstr>Dobór techniki, materiałów i narzędzi.</vt:lpstr>
      <vt:lpstr>Wykonywanie naprawy, renowacji i konserwacji wyrobów.</vt:lpstr>
      <vt:lpstr>Ocena jakości wykonanej naprawy i renowacji</vt:lpstr>
      <vt:lpstr>Było trochę roboty no to teraz czas na zwiedzanie.</vt:lpstr>
      <vt:lpstr>Park Krajobrazowy.</vt:lpstr>
      <vt:lpstr>Park Krajobrazowy</vt:lpstr>
      <vt:lpstr>Park Krajobrazowy.</vt:lpstr>
      <vt:lpstr>Hiszpania</vt:lpstr>
      <vt:lpstr>Kościół w centrum.</vt:lpstr>
      <vt:lpstr>Dom Kultury.</vt:lpstr>
      <vt:lpstr>Dom kultury.</vt:lpstr>
      <vt:lpstr>Wyprawa nad rzekę.</vt:lpstr>
      <vt:lpstr>Slajd 31</vt:lpstr>
      <vt:lpstr>Kościół w Bradze.</vt:lpstr>
      <vt:lpstr>Bom Jesus.</vt:lpstr>
      <vt:lpstr>Bom Jesus.</vt:lpstr>
      <vt:lpstr>A wolny czas spędzaliśmy tak…</vt:lpstr>
      <vt:lpstr>Karaoke</vt:lpstr>
      <vt:lpstr>Slajd 37</vt:lpstr>
      <vt:lpstr>Slajd 38</vt:lpstr>
      <vt:lpstr>Slajd 39</vt:lpstr>
      <vt:lpstr>Bramka dekady.</vt:lpstr>
      <vt:lpstr>15.12.2013r</vt:lpstr>
      <vt:lpstr>Slajd 42</vt:lpstr>
      <vt:lpstr>Dziękujemy za uwagę.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Kasia</dc:creator>
  <cp:lastModifiedBy>ZST</cp:lastModifiedBy>
  <cp:revision>23</cp:revision>
  <dcterms:created xsi:type="dcterms:W3CDTF">2014-01-06T16:58:46Z</dcterms:created>
  <dcterms:modified xsi:type="dcterms:W3CDTF">2014-02-25T10:46:47Z</dcterms:modified>
</cp:coreProperties>
</file>